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9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31.08.2022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31.08.2022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31.08.2022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31.08.2022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31.08.2022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31.08.2022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31.08.2022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Инна\Desktop\1613687355_17-p-fon-dlya-prezentatsii-ovoshchi-i-frukti-2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586" y="-1"/>
            <a:ext cx="9154585" cy="68659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7312" y="948692"/>
            <a:ext cx="4464496" cy="4968552"/>
          </a:xfrm>
        </p:spPr>
        <p:txBody>
          <a:bodyPr/>
          <a:lstStyle/>
          <a:p>
            <a:pPr marL="0" indent="0" algn="ctr">
              <a:buNone/>
            </a:pPr>
            <a:r>
              <a:rPr lang="ru-RU" b="1" dirty="0" smtClean="0"/>
              <a:t>В преддверии нового учебного 2022-2023 года в школе №9 31 августа  провели первую дегустацию блюд, которые дают детям в столовой. </a:t>
            </a:r>
            <a:endParaRPr lang="ru-RU" b="1" dirty="0"/>
          </a:p>
        </p:txBody>
      </p:sp>
      <p:pic>
        <p:nvPicPr>
          <p:cNvPr id="2049" name="Picture 1" descr="C:\Users\Инна\Desktop\55f4b64f-4d22-4438-92b3-3e51a98f723b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6706" y="520452"/>
            <a:ext cx="3930774" cy="5241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752581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Инна\Desktop\1613687355_17-p-fon-dlya-prezentatsii-ovoshchi-i-frukti-2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57"/>
            <a:ext cx="9154585" cy="68659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60648"/>
            <a:ext cx="4752528" cy="18002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1"/>
                </a:solidFill>
              </a:rPr>
              <a:t/>
            </a:r>
            <a:br>
              <a:rPr lang="ru-RU" b="1" dirty="0" smtClean="0">
                <a:solidFill>
                  <a:schemeClr val="accent1"/>
                </a:solidFill>
              </a:rPr>
            </a:br>
            <a:r>
              <a:rPr lang="ru-RU" b="1" dirty="0">
                <a:solidFill>
                  <a:schemeClr val="accent1"/>
                </a:solidFill>
              </a:rPr>
              <a:t/>
            </a:r>
            <a:br>
              <a:rPr lang="ru-RU" b="1" dirty="0">
                <a:solidFill>
                  <a:schemeClr val="accent1"/>
                </a:solidFill>
              </a:rPr>
            </a:br>
            <a:r>
              <a:rPr lang="ru-RU" b="1" dirty="0" smtClean="0">
                <a:solidFill>
                  <a:schemeClr val="accent1"/>
                </a:solidFill>
              </a:rPr>
              <a:t>Представленное меню для дегустации </a:t>
            </a:r>
            <a:endParaRPr lang="ru-RU" b="1" dirty="0">
              <a:solidFill>
                <a:schemeClr val="accent1"/>
              </a:solidFill>
            </a:endParaRPr>
          </a:p>
        </p:txBody>
      </p:sp>
      <p:pic>
        <p:nvPicPr>
          <p:cNvPr id="4100" name="Picture 4" descr="C:\Users\Инна\Desktop\caa08e7b-7feb-4374-900f-2a33a23bc548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8919"/>
            <a:ext cx="3707904" cy="44196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3707918"/>
              </p:ext>
            </p:extLst>
          </p:nvPr>
        </p:nvGraphicFramePr>
        <p:xfrm>
          <a:off x="179512" y="3446779"/>
          <a:ext cx="5940152" cy="29469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1363"/>
                <a:gridCol w="2982855"/>
                <a:gridCol w="1515934"/>
              </a:tblGrid>
              <a:tr h="682555">
                <a:tc rowSpan="6">
                  <a:txBody>
                    <a:bodyPr/>
                    <a:lstStyle/>
                    <a:p>
                      <a:r>
                        <a:rPr lang="ru-RU" sz="2000" b="1" dirty="0" smtClean="0"/>
                        <a:t>Завтрак 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Наименование блюда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Выход (грамм)</a:t>
                      </a:r>
                      <a:endParaRPr lang="ru-RU" sz="1800" b="1" dirty="0"/>
                    </a:p>
                  </a:txBody>
                  <a:tcPr/>
                </a:tc>
              </a:tr>
              <a:tr h="682555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Плов из птицы (цыпленок – бройлер)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200</a:t>
                      </a:r>
                      <a:endParaRPr lang="ru-RU" sz="1800" b="1" dirty="0"/>
                    </a:p>
                  </a:txBody>
                  <a:tcPr/>
                </a:tc>
              </a:tr>
              <a:tr h="395448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Огурец нарезной 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60</a:t>
                      </a:r>
                      <a:endParaRPr lang="ru-RU" sz="1800" b="1" dirty="0"/>
                    </a:p>
                  </a:txBody>
                  <a:tcPr/>
                </a:tc>
              </a:tr>
              <a:tr h="395448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Хлеб пшеничный 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40</a:t>
                      </a:r>
                      <a:endParaRPr lang="ru-RU" sz="1800" b="1" dirty="0"/>
                    </a:p>
                  </a:txBody>
                  <a:tcPr/>
                </a:tc>
              </a:tr>
              <a:tr h="395448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Хлеб ржаной 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20</a:t>
                      </a:r>
                      <a:endParaRPr lang="ru-RU" sz="1800" b="1" dirty="0"/>
                    </a:p>
                  </a:txBody>
                  <a:tcPr/>
                </a:tc>
              </a:tr>
              <a:tr h="395448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Чай с сахаром 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200</a:t>
                      </a:r>
                      <a:endParaRPr lang="ru-RU" sz="18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23208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Инна\Desktop\1613687355_17-p-fon-dlya-prezentatsii-ovoshchi-i-frukti-2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7939"/>
            <a:ext cx="9154585" cy="68659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355976" y="332656"/>
            <a:ext cx="4264110" cy="4824536"/>
          </a:xfrm>
        </p:spPr>
        <p:txBody>
          <a:bodyPr/>
          <a:lstStyle/>
          <a:p>
            <a:pPr marL="0" indent="0">
              <a:buNone/>
            </a:pPr>
            <a:r>
              <a:rPr lang="ru-RU" b="1" dirty="0" smtClean="0"/>
              <a:t>Особый интерес к организации школьного питания проявили родители учащихся начальных классов. Они охотно пробовали предложенное для дегустации блюдо. </a:t>
            </a:r>
            <a:endParaRPr lang="ru-RU" b="1" dirty="0"/>
          </a:p>
        </p:txBody>
      </p:sp>
      <p:pic>
        <p:nvPicPr>
          <p:cNvPr id="1027" name="Picture 3" descr="C:\Users\Инна\Desktop\5c6b16bc-2e4f-4f24-972e-604d50a88e0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48680"/>
            <a:ext cx="3984780" cy="5313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6792384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72</Words>
  <Application>Microsoft Office PowerPoint</Application>
  <PresentationFormat>Экран (4:3)</PresentationFormat>
  <Paragraphs>16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Презентация PowerPoint</vt:lpstr>
      <vt:lpstr>  Представленное меню для дегустации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Инна</dc:creator>
  <cp:lastModifiedBy>Инна</cp:lastModifiedBy>
  <cp:revision>4</cp:revision>
  <dcterms:created xsi:type="dcterms:W3CDTF">2022-08-31T09:46:02Z</dcterms:created>
  <dcterms:modified xsi:type="dcterms:W3CDTF">2022-08-31T10:35:31Z</dcterms:modified>
</cp:coreProperties>
</file>